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5E9-D7F3-4FEA-863D-DB20EF359F27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5A7D-3E03-49F1-BB0D-701768192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5E9-D7F3-4FEA-863D-DB20EF359F27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5A7D-3E03-49F1-BB0D-701768192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5E9-D7F3-4FEA-863D-DB20EF359F27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5A7D-3E03-49F1-BB0D-701768192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5E9-D7F3-4FEA-863D-DB20EF359F27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5A7D-3E03-49F1-BB0D-701768192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5E9-D7F3-4FEA-863D-DB20EF359F27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5A7D-3E03-49F1-BB0D-701768192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5E9-D7F3-4FEA-863D-DB20EF359F27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5A7D-3E03-49F1-BB0D-701768192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5E9-D7F3-4FEA-863D-DB20EF359F27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5A7D-3E03-49F1-BB0D-701768192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5E9-D7F3-4FEA-863D-DB20EF359F27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5A7D-3E03-49F1-BB0D-701768192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5E9-D7F3-4FEA-863D-DB20EF359F27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5A7D-3E03-49F1-BB0D-701768192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5E9-D7F3-4FEA-863D-DB20EF359F27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5A7D-3E03-49F1-BB0D-701768192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5E9-D7F3-4FEA-863D-DB20EF359F27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5A7D-3E03-49F1-BB0D-701768192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BD5E9-D7F3-4FEA-863D-DB20EF359F27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5A7D-3E03-49F1-BB0D-7017681928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Ñ Ð´Ð»Ñ Ð¿ÑÐµÐ·ÐµÐ½ÑÐ°ÑÐ¸Ð¹ Ð´ÐµÑÑÐºÐ¸Ð¹ ÑÐ°Ð´  ÑÐºÐ°ÑÐ°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Досуг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«МОЯ ЛЮБИМАЯ ИГРУШКА»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Средняя группа № 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ÑÐ¾Ð½Ñ Ð´Ð»Ñ Ð¿ÑÐµÐ·ÐµÐ½ÑÐ°ÑÐ¸Ð¹ Ð´ÐµÑÑÐºÐ¸Ð¹ ÑÐ°Ð´  ÑÐºÐ°ÑÐ°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15121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 время проведения досуга были использованы такие игры как:</a:t>
            </a:r>
          </a:p>
          <a:p>
            <a:r>
              <a:rPr lang="ru-RU" sz="1800" dirty="0" smtClean="0"/>
              <a:t>«Собери картинку»</a:t>
            </a:r>
          </a:p>
          <a:p>
            <a:endParaRPr lang="ru-RU" sz="1800" dirty="0"/>
          </a:p>
        </p:txBody>
      </p:sp>
      <p:pic>
        <p:nvPicPr>
          <p:cNvPr id="5" name="Рисунок 4" descr="G:\DCIM\100NIKON\DSCN16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970212" cy="193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00NIKON\DSCN16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24744"/>
            <a:ext cx="2754188" cy="22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DCIM\100NIKON\DSCN16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645024"/>
            <a:ext cx="3042220" cy="186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ÑÐ¾Ð½Ñ Ð´Ð»Ñ Ð¿ÑÐµÐ·ÐµÐ½ÑÐ°ÑÐ¸Ð¹ Ð´ÐµÑÑÐºÐ¸Ð¹ ÑÐ°Ð´  ÑÐºÐ°ÑÐ°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936103"/>
          </a:xfrm>
        </p:spPr>
        <p:txBody>
          <a:bodyPr/>
          <a:lstStyle/>
          <a:p>
            <a:r>
              <a:rPr lang="ru-RU" dirty="0" smtClean="0"/>
              <a:t>«Кто быстрее соберет пирамидку»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G:\DCIM\100NIKON\DSCN15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690292" cy="23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0NIKON\DSCN15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40968"/>
            <a:ext cx="3474268" cy="229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ÑÐ¾Ð½Ñ Ð´Ð»Ñ Ð¿ÑÐµÐ·ÐµÐ½ÑÐ°ÑÐ¸Ð¹ Ð´ÐµÑÑÐºÐ¸Ð¹ ÑÐ°Ð´  ÑÐºÐ°ÑÐ°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152127"/>
          </a:xfrm>
        </p:spPr>
        <p:txBody>
          <a:bodyPr/>
          <a:lstStyle/>
          <a:p>
            <a:r>
              <a:rPr lang="ru-RU" dirty="0" smtClean="0"/>
              <a:t>«Карусели»</a:t>
            </a:r>
            <a:endParaRPr lang="ru-RU" dirty="0"/>
          </a:p>
        </p:txBody>
      </p:sp>
      <p:pic>
        <p:nvPicPr>
          <p:cNvPr id="15362" name="Picture 2" descr="G:\DCIM\100NIKON\DSCN1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24745"/>
            <a:ext cx="619922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ÑÐ¾Ð½Ñ Ð´Ð»Ñ Ð¿ÑÐµÐ·ÐµÐ½ÑÐ°ÑÐ¸Ð¹ Ð´ÐµÑÑÐºÐ¸Ð¹ ÑÐ°Ð´  ÑÐºÐ°ÑÐ°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440160"/>
          </a:xfrm>
        </p:spPr>
        <p:txBody>
          <a:bodyPr/>
          <a:lstStyle/>
          <a:p>
            <a:r>
              <a:rPr lang="ru-RU" dirty="0" smtClean="0"/>
              <a:t>«Завяжи кукле бант»</a:t>
            </a:r>
            <a:endParaRPr lang="ru-RU" dirty="0"/>
          </a:p>
        </p:txBody>
      </p:sp>
      <p:pic>
        <p:nvPicPr>
          <p:cNvPr id="4" name="Рисунок 3" descr="G:\DCIM\100NIKON\DSCN15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546276" cy="265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0NIKON\DSCN15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4050332" cy="381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ÑÐ¾Ð½Ñ Ð´Ð»Ñ Ð¿ÑÐµÐ·ÐµÐ½ÑÐ°ÑÐ¸Ð¹ Ð´ÐµÑÑÐºÐ¸Ð¹ ÑÐ°Ð´  ÑÐºÐ°ÑÐ°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296144"/>
          </a:xfrm>
        </p:spPr>
        <p:txBody>
          <a:bodyPr/>
          <a:lstStyle/>
          <a:p>
            <a:r>
              <a:rPr lang="ru-RU" dirty="0" smtClean="0"/>
              <a:t>«Летает не летает» </a:t>
            </a:r>
            <a:endParaRPr lang="ru-RU" dirty="0"/>
          </a:p>
        </p:txBody>
      </p:sp>
      <p:pic>
        <p:nvPicPr>
          <p:cNvPr id="4" name="Рисунок 3" descr="G:\DCIM\100NIKON\DSCN15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554388" cy="287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0NIKON\DSCN16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204864"/>
            <a:ext cx="4392488" cy="316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ÑÐ¾Ð½Ñ Ð´Ð»Ñ Ð¿ÑÐµÐ·ÐµÐ½ÑÐ°ÑÐ¸Ð¹ Ð´ÐµÑÑÐºÐ¸Ð¹ ÑÐ°Ð´  ÑÐºÐ°ÑÐ°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152128"/>
          </a:xfrm>
        </p:spPr>
        <p:txBody>
          <a:bodyPr/>
          <a:lstStyle/>
          <a:p>
            <a:r>
              <a:rPr lang="ru-RU" dirty="0" smtClean="0"/>
              <a:t>«Чудесный мешочек»</a:t>
            </a:r>
            <a:endParaRPr lang="ru-RU" dirty="0"/>
          </a:p>
        </p:txBody>
      </p:sp>
      <p:pic>
        <p:nvPicPr>
          <p:cNvPr id="4" name="Рисунок 3" descr="G:\DCIM\100NIKON\DSCN16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01844"/>
            <a:ext cx="7128791" cy="388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ÑÐ¾Ð½Ñ Ð´Ð»Ñ Ð¿ÑÐµÐ·ÐµÐ½ÑÐ°ÑÐ¸Ð¹ Ð´ÐµÑÑÐºÐ¸Ð¹ ÑÐ°Ð´  ÑÐºÐ°ÑÐ°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080119"/>
          </a:xfrm>
        </p:spPr>
        <p:txBody>
          <a:bodyPr/>
          <a:lstStyle/>
          <a:p>
            <a:r>
              <a:rPr lang="ru-RU" dirty="0" smtClean="0"/>
              <a:t>Прощание с петрушкой.</a:t>
            </a:r>
            <a:endParaRPr lang="ru-RU" dirty="0"/>
          </a:p>
        </p:txBody>
      </p:sp>
      <p:pic>
        <p:nvPicPr>
          <p:cNvPr id="4" name="Рисунок 3" descr="G:\DCIM\100NIKON\DSCN16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1764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0NIKON\DSCN16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47525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Досуг «МОЯ ЛЮБИМАЯ ИГРУШКА»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Досуг «МОЯ ЛЮБИМАЯ ИГРУШКА»</dc:title>
  <dc:creator>Дом</dc:creator>
  <cp:lastModifiedBy>Дом</cp:lastModifiedBy>
  <cp:revision>4</cp:revision>
  <dcterms:created xsi:type="dcterms:W3CDTF">2019-11-23T16:40:45Z</dcterms:created>
  <dcterms:modified xsi:type="dcterms:W3CDTF">2019-11-23T17:20:03Z</dcterms:modified>
</cp:coreProperties>
</file>